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6B87-3A07-4DC4-BADB-4DF7BC7FF724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0F7B-5552-4535-B1EC-0B4A8F4F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6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6B87-3A07-4DC4-BADB-4DF7BC7FF724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0F7B-5552-4535-B1EC-0B4A8F4F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9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6B87-3A07-4DC4-BADB-4DF7BC7FF724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0F7B-5552-4535-B1EC-0B4A8F4F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4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6B87-3A07-4DC4-BADB-4DF7BC7FF724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0F7B-5552-4535-B1EC-0B4A8F4F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0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6B87-3A07-4DC4-BADB-4DF7BC7FF724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0F7B-5552-4535-B1EC-0B4A8F4F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1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6B87-3A07-4DC4-BADB-4DF7BC7FF724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0F7B-5552-4535-B1EC-0B4A8F4F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1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6B87-3A07-4DC4-BADB-4DF7BC7FF724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0F7B-5552-4535-B1EC-0B4A8F4F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1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6B87-3A07-4DC4-BADB-4DF7BC7FF724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0F7B-5552-4535-B1EC-0B4A8F4F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9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6B87-3A07-4DC4-BADB-4DF7BC7FF724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0F7B-5552-4535-B1EC-0B4A8F4F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3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6B87-3A07-4DC4-BADB-4DF7BC7FF724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0F7B-5552-4535-B1EC-0B4A8F4F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8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6B87-3A07-4DC4-BADB-4DF7BC7FF724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0F7B-5552-4535-B1EC-0B4A8F4F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16B87-3A07-4DC4-BADB-4DF7BC7FF724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90F7B-5552-4535-B1EC-0B4A8F4F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REVIEW: RULES FOR ADDING AND SUBTRACTING Positives and Negatives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Positive + Positive = Positive</a:t>
            </a:r>
            <a:br>
              <a:rPr lang="en-US" sz="2800" dirty="0" smtClean="0"/>
            </a:br>
            <a:r>
              <a:rPr lang="en-US" sz="2800" dirty="0" smtClean="0"/>
              <a:t>    Ex): 3+5= 8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Negative + Negative = Negative</a:t>
            </a:r>
            <a:br>
              <a:rPr lang="en-US" sz="2800" dirty="0" smtClean="0"/>
            </a:br>
            <a:r>
              <a:rPr lang="en-US" sz="2800" dirty="0" smtClean="0"/>
              <a:t>Ex): -3+ (-5)= -8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Positive + Negative= Answer is the number with biggest absolute value</a:t>
            </a:r>
            <a:br>
              <a:rPr lang="en-US" sz="2800" dirty="0" smtClean="0"/>
            </a:br>
            <a:r>
              <a:rPr lang="en-US" sz="2800" dirty="0" smtClean="0"/>
              <a:t>Ex):    -3 + 5 = 2 (5 has the higher absolute value)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629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REVIEW: RULES FOR ADDING AND SUBTRACTING Positives and Negatives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REVIEW: RULES FOR ADDING AND SUBTRACTING Positives and Negatives</dc:title>
  <dc:creator>user</dc:creator>
  <cp:lastModifiedBy>user</cp:lastModifiedBy>
  <cp:revision>1</cp:revision>
  <dcterms:created xsi:type="dcterms:W3CDTF">2014-04-28T10:48:26Z</dcterms:created>
  <dcterms:modified xsi:type="dcterms:W3CDTF">2014-04-28T10:49:39Z</dcterms:modified>
</cp:coreProperties>
</file>