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27BF3-B78D-4FA1-9489-92D56C26E756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FFEC1-4DA8-4A51-A132-113E5013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7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456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 plot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Line</a:t>
            </a:r>
            <a:r>
              <a:rPr lang="en-US" baseline="0" dirty="0" smtClean="0"/>
              <a:t>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Frequency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</a:t>
            </a:r>
            <a:r>
              <a:rPr lang="en-US" baseline="0" dirty="0" smtClean="0"/>
              <a:t> </a:t>
            </a:r>
            <a:r>
              <a:rPr lang="en-US" dirty="0" smtClean="0"/>
              <a:t>Bar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504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63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People in the household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795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</a:t>
            </a:r>
            <a:r>
              <a:rPr lang="en-US" baseline="0" dirty="0" smtClean="0"/>
              <a:t> information from the frequency 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06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146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Prices of things… temperatures…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39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1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Anything we take from the total….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BBA6F-97B9-40A8-BFC1-F5C16BC09EE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625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6D67F9-F65A-456E-9DDD-3D6E831BBE92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56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3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22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2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6F2A6-4FB4-4A25-8F9E-A427E01713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314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D174B-9211-41CD-887A-6BD55555908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44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4EF0-0CF3-418A-AE0C-CCE4E2EC82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72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C2FDE-4B2C-42A8-8C67-325151EF64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658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9C660-8A64-4147-9D65-E95CFFF5BE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49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3A225-B9F5-43C5-AF57-A06B7FDAFC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81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CEA7-1724-4AC4-B790-1F1BC25030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40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6D71C-6389-46AA-8350-C21B1BFB4BD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35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4117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FD76-E14D-45EE-8BB4-AF3BA500E6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41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F3D1-8B90-42E5-AAAF-59C1FAD549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51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00C6-5C8D-4492-A97A-0CA47840BD3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83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13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2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1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7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32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BD35-E3E3-4788-A7BA-32EA64A0EB31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97F7B-B946-48A6-9A61-D1530606E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810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1A89F-BD22-4897-ACEC-2207C9A313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2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wmf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7.wmf"/><Relationship Id="rId5" Type="http://schemas.openxmlformats.org/officeDocument/2006/relationships/image" Target="../media/image4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wmf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wmf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3.wmf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4.wmf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9 lesson 12 </a:t>
            </a:r>
            <a:br>
              <a:rPr lang="en-US" dirty="0" smtClean="0"/>
            </a:br>
            <a:r>
              <a:rPr lang="en-US" dirty="0" smtClean="0"/>
              <a:t>great review on graphs!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33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798104" cy="1143000"/>
          </a:xfrm>
        </p:spPr>
        <p:txBody>
          <a:bodyPr/>
          <a:lstStyle/>
          <a:p>
            <a:r>
              <a:rPr lang="en-US" dirty="0" smtClean="0"/>
              <a:t>Quick Check: Match Up!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26143"/>
            <a:ext cx="3216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Compares data that is countable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267" y="2570700"/>
            <a:ext cx="196590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95" y="964562"/>
            <a:ext cx="2000250" cy="1492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7200" y="3930305"/>
            <a:ext cx="32166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Keeps track of how many times things occur… used to create other graphs (histogram)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1012" y="2570700"/>
            <a:ext cx="3192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Compares the frequency of the data</a:t>
            </a:r>
          </a:p>
          <a:p>
            <a:r>
              <a:rPr lang="en-US" dirty="0">
                <a:solidFill>
                  <a:prstClr val="black"/>
                </a:solidFill>
              </a:rPr>
              <a:t>Bars touch 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7"/>
          <a:stretch/>
        </p:blipFill>
        <p:spPr bwMode="auto">
          <a:xfrm>
            <a:off x="6660805" y="5591333"/>
            <a:ext cx="2464145" cy="1313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81012" y="5180240"/>
            <a:ext cx="3192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Shows change over time – prices, temperature</a:t>
            </a:r>
          </a:p>
          <a:p>
            <a:r>
              <a:rPr lang="en-US" dirty="0">
                <a:solidFill>
                  <a:prstClr val="black"/>
                </a:solidFill>
              </a:rPr>
              <a:t>Used when investigating trends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304" y="4150303"/>
            <a:ext cx="1752600" cy="140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3886200" y="1526143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356005" y="1546264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6508405" y="3004861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508405" y="4668969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987360" y="6063647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886200" y="2963368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3817592" y="4484303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3820422" y="6063647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7" name="Straight Connector 6"/>
          <p:cNvCxnSpPr>
            <a:stCxn id="13" idx="7"/>
            <a:endCxn id="17" idx="2"/>
          </p:cNvCxnSpPr>
          <p:nvPr/>
        </p:nvCxnSpPr>
        <p:spPr>
          <a:xfrm>
            <a:off x="4146363" y="1580230"/>
            <a:ext cx="2362042" cy="16092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0" idx="2"/>
          </p:cNvCxnSpPr>
          <p:nvPr/>
        </p:nvCxnSpPr>
        <p:spPr>
          <a:xfrm flipH="1" flipV="1">
            <a:off x="3886200" y="3148034"/>
            <a:ext cx="2253560" cy="31002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2"/>
          </p:cNvCxnSpPr>
          <p:nvPr/>
        </p:nvCxnSpPr>
        <p:spPr>
          <a:xfrm flipV="1">
            <a:off x="3817592" y="1710809"/>
            <a:ext cx="2690813" cy="2958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2" idx="6"/>
            <a:endCxn id="18" idx="6"/>
          </p:cNvCxnSpPr>
          <p:nvPr/>
        </p:nvCxnSpPr>
        <p:spPr>
          <a:xfrm flipV="1">
            <a:off x="4125222" y="4853635"/>
            <a:ext cx="2687983" cy="1394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990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49" y="0"/>
            <a:ext cx="6248400" cy="1143000"/>
          </a:xfrm>
        </p:spPr>
        <p:txBody>
          <a:bodyPr/>
          <a:lstStyle/>
          <a:p>
            <a:r>
              <a:rPr lang="en-US" dirty="0" smtClean="0"/>
              <a:t>Quick Check: Match Up!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470430"/>
            <a:ext cx="2680177" cy="1401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1950" y="1580285"/>
            <a:ext cx="26426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Compares two sets of data in one graph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50" y="5715000"/>
            <a:ext cx="27379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Shows how data groups together at certain points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962" y="3752165"/>
            <a:ext cx="2752725" cy="167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285750" y="2828835"/>
            <a:ext cx="2737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Shows data sorted into categories, and shows if they overlap or fit into more than one category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4650" y="838200"/>
            <a:ext cx="1962150" cy="119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17169"/>
            <a:ext cx="1904488" cy="146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438149" y="4591230"/>
            <a:ext cx="25855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Compares to the WHOLE!</a:t>
            </a:r>
          </a:p>
        </p:txBody>
      </p:sp>
      <p:sp>
        <p:nvSpPr>
          <p:cNvPr id="13" name="Oval 12"/>
          <p:cNvSpPr/>
          <p:nvPr/>
        </p:nvSpPr>
        <p:spPr>
          <a:xfrm>
            <a:off x="5872162" y="1534119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872162" y="3128484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852215" y="1736629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023665" y="3161712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5872162" y="4567425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176065" y="4600653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5872162" y="5845045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3176065" y="5886727"/>
            <a:ext cx="304800" cy="3693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>
            <a:endCxn id="19" idx="6"/>
          </p:cNvCxnSpPr>
          <p:nvPr/>
        </p:nvCxnSpPr>
        <p:spPr>
          <a:xfrm>
            <a:off x="3023665" y="1921295"/>
            <a:ext cx="3153297" cy="4108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6" idx="6"/>
            <a:endCxn id="13" idx="6"/>
          </p:cNvCxnSpPr>
          <p:nvPr/>
        </p:nvCxnSpPr>
        <p:spPr>
          <a:xfrm flipV="1">
            <a:off x="3328465" y="1718785"/>
            <a:ext cx="2848497" cy="1627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328465" y="3346378"/>
            <a:ext cx="2696097" cy="1438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20" idx="6"/>
            <a:endCxn id="17" idx="5"/>
          </p:cNvCxnSpPr>
          <p:nvPr/>
        </p:nvCxnSpPr>
        <p:spPr>
          <a:xfrm flipV="1">
            <a:off x="3480865" y="4882670"/>
            <a:ext cx="2651460" cy="1188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5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AppData\Local\Microsoft\Windows\Temporary Internet Files\Content.IE5\RZSZ55OM\MC900188477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66850"/>
            <a:ext cx="8410109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854" y="1469308"/>
            <a:ext cx="4041448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68" t="9791" r="21497" b="28698"/>
          <a:stretch/>
        </p:blipFill>
        <p:spPr bwMode="auto">
          <a:xfrm>
            <a:off x="5587181" y="4592295"/>
            <a:ext cx="3152309" cy="224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9" t="7897" r="16411" b="6993"/>
          <a:stretch/>
        </p:blipFill>
        <p:spPr bwMode="auto">
          <a:xfrm>
            <a:off x="790575" y="4524650"/>
            <a:ext cx="2690812" cy="23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5587181" y="4492694"/>
            <a:ext cx="3429000" cy="21090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3483" y="1476068"/>
            <a:ext cx="40160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data isn't showing change over time </a:t>
            </a:r>
          </a:p>
          <a:p>
            <a:r>
              <a:rPr lang="en-US" dirty="0" smtClean="0"/>
              <a:t>so line graph wouldn’t work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1"/>
          <a:stretch/>
        </p:blipFill>
        <p:spPr bwMode="auto">
          <a:xfrm>
            <a:off x="5029200" y="4329113"/>
            <a:ext cx="3500588" cy="19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2987" y="1828800"/>
            <a:ext cx="680561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A sports magazine survey 40 readers to see how many hours of exercise they get each day.   They survey found that the group of readers gets between 1 and 7 hours of exercise a day.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8" r="16118"/>
          <a:stretch/>
        </p:blipFill>
        <p:spPr bwMode="auto">
          <a:xfrm>
            <a:off x="914400" y="3885615"/>
            <a:ext cx="3405189" cy="27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C:\Users\user\AppData\Local\Microsoft\Windows\Temporary Internet Files\Content.IE5\3DSW62GB\MC90012103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024570"/>
            <a:ext cx="1725930" cy="158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5026742" y="3885614"/>
            <a:ext cx="3630930" cy="26675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75296" y="3540864"/>
            <a:ext cx="4863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Looking at frequency, not comparing to the whole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7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033838" cy="291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3151187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7"/>
          <a:stretch/>
        </p:blipFill>
        <p:spPr bwMode="auto">
          <a:xfrm>
            <a:off x="4531519" y="4572000"/>
            <a:ext cx="4206682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:\Users\user\AppData\Local\Microsoft\Windows\Temporary Internet Files\Content.IE5\E799XJLV\MC90036569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76535"/>
            <a:ext cx="1817827" cy="1764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029200" y="4572000"/>
            <a:ext cx="3709001" cy="2057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0" y="1415534"/>
            <a:ext cx="430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Range of data on the chart… not categories!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8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267200"/>
            <a:ext cx="3076657" cy="2295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6629400" y="5429316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910428" y="5467416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139028" y="5467416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553200" y="5657916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796128" y="5715132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662737" y="6019800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9" t="7897" r="16411" b="6993"/>
          <a:stretch/>
        </p:blipFill>
        <p:spPr bwMode="auto">
          <a:xfrm>
            <a:off x="790575" y="4224813"/>
            <a:ext cx="2690812" cy="232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042987" y="1828800"/>
            <a:ext cx="6805613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A weatherman records temperature every hour over the course of a day. </a:t>
            </a:r>
          </a:p>
        </p:txBody>
      </p:sp>
      <p:pic>
        <p:nvPicPr>
          <p:cNvPr id="5124" name="Picture 4" descr="C:\Users\user\AppData\Local\Microsoft\Windows\Temporary Internet Files\Content.IE5\48WR0EX3\MC90044547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007" y="2944367"/>
            <a:ext cx="1958114" cy="1280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790575" y="4038600"/>
            <a:ext cx="3324225" cy="252425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4791" y="3215257"/>
            <a:ext cx="2064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Change over time!!!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4038600"/>
            <a:ext cx="3461113" cy="211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48" r="16118"/>
          <a:stretch/>
        </p:blipFill>
        <p:spPr bwMode="auto">
          <a:xfrm>
            <a:off x="5181599" y="3543300"/>
            <a:ext cx="3405189" cy="27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2987" y="2133600"/>
            <a:ext cx="6805613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A doctor wants to know the percentage of her patients that have blue eyes, brown eyes, or hazel eyes.</a:t>
            </a:r>
          </a:p>
        </p:txBody>
      </p:sp>
      <p:pic>
        <p:nvPicPr>
          <p:cNvPr id="6148" name="Picture 4" descr="C:\Users\user\AppData\Local\Microsoft\Windows\Temporary Internet Files\Content.IE5\2STINO2P\MC90033416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464095"/>
            <a:ext cx="1504188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334000" y="3543300"/>
            <a:ext cx="3657600" cy="3086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95600" y="3657609"/>
            <a:ext cx="2731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Comparing to ALL patients!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4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9" t="10628" r="16966" b="5707"/>
          <a:stretch/>
        </p:blipFill>
        <p:spPr bwMode="auto">
          <a:xfrm>
            <a:off x="851572" y="4114800"/>
            <a:ext cx="2562225" cy="25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4114800"/>
            <a:ext cx="3586027" cy="218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042987" y="1828800"/>
            <a:ext cx="6805613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Ms. Fletcher wants to know how many campers at the horse farm like to ride English, Western or both.</a:t>
            </a:r>
          </a:p>
        </p:txBody>
      </p:sp>
      <p:pic>
        <p:nvPicPr>
          <p:cNvPr id="7172" name="Picture 4" descr="C:\Users\user\AppData\Local\Microsoft\Windows\Temporary Internet Files\Content.IE5\3DSW62GB\MC90023520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659797"/>
            <a:ext cx="1826971" cy="126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user\AppData\Local\Microsoft\Windows\Temporary Internet Files\Content.IE5\9FN33QCW\MC90028601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96637"/>
            <a:ext cx="1794967" cy="1320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4654655" y="3663460"/>
            <a:ext cx="3655771" cy="292901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548211" y="2807732"/>
            <a:ext cx="260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Wants to see the overlap!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267200"/>
            <a:ext cx="2709945" cy="2022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6743700" y="5310319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58000" y="5791200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031872" y="5343722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289047" y="5343722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743700" y="5505516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972300" y="5567494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1"/>
          <a:stretch/>
        </p:blipFill>
        <p:spPr bwMode="auto">
          <a:xfrm>
            <a:off x="1219200" y="4387932"/>
            <a:ext cx="3500588" cy="19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042987" y="1828800"/>
            <a:ext cx="680561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Agora teachers want to know how much time their student spend studying each week.  They give the students a survey and find that most students spend 3-5 hours studying.</a:t>
            </a:r>
          </a:p>
        </p:txBody>
      </p:sp>
      <p:pic>
        <p:nvPicPr>
          <p:cNvPr id="12291" name="Picture 3" descr="C:\Users\user\AppData\Local\Microsoft\Windows\Temporary Internet Files\Content.IE5\48WR0EX3\MC9004457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26" y="3398460"/>
            <a:ext cx="1948747" cy="1639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5562600" y="4218067"/>
            <a:ext cx="3581400" cy="24113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92416" y="3657600"/>
            <a:ext cx="367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Wants the frequency and has ranges!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graph BEST represents the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A2-83B5-4BB6-9BD6-11ADCA506E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25962"/>
            <a:ext cx="3151187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59" t="10628" r="16966" b="5707"/>
          <a:stretch/>
        </p:blipFill>
        <p:spPr bwMode="auto">
          <a:xfrm>
            <a:off x="685800" y="4114800"/>
            <a:ext cx="2562225" cy="2534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2987" y="1828800"/>
            <a:ext cx="6805613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 A camp wanted to figure out what the best activities were to offer to boys and girls.  They gave a survey on 5 different activities and recorded how many boys and girls voted for each activity.</a:t>
            </a:r>
          </a:p>
        </p:txBody>
      </p:sp>
      <p:pic>
        <p:nvPicPr>
          <p:cNvPr id="10243" name="Picture 3" descr="C:\Users\user\AppData\Local\Microsoft\Windows\Temporary Internet Files\Content.IE5\RZSZ55OM\MC90024054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171" y="3799108"/>
            <a:ext cx="1381658" cy="1815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457200" y="3962400"/>
            <a:ext cx="3657600" cy="2806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88450" y="3593068"/>
            <a:ext cx="437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Comparing boys and girls, two sets of data!!!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Compares data that is countable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24075"/>
            <a:ext cx="5767388" cy="447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3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bar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Compares </a:t>
            </a:r>
            <a:r>
              <a:rPr lang="en-US" b="1" dirty="0" smtClean="0"/>
              <a:t>two sets </a:t>
            </a:r>
            <a:r>
              <a:rPr lang="en-US" dirty="0" smtClean="0"/>
              <a:t>of data in one graph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75831"/>
            <a:ext cx="5753100" cy="464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9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Frequency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Keeps track of how many times things occur… used to create other graphs (histogram)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034944"/>
              </p:ext>
            </p:extLst>
          </p:nvPr>
        </p:nvGraphicFramePr>
        <p:xfrm>
          <a:off x="1524000" y="3276600"/>
          <a:ext cx="6096000" cy="2103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2000"/>
                <a:gridCol w="2032000"/>
                <a:gridCol w="2032000"/>
              </a:tblGrid>
              <a:tr h="3407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People</a:t>
                      </a:r>
                      <a:r>
                        <a:rPr lang="en-US" baseline="0" dirty="0" smtClean="0"/>
                        <a:t> in your Household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Tally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194703">
                <a:tc>
                  <a:txBody>
                    <a:bodyPr/>
                    <a:lstStyle/>
                    <a:p>
                      <a:r>
                        <a:rPr lang="en-US" dirty="0" smtClean="0"/>
                        <a:t>0-2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194703">
                <a:tc>
                  <a:txBody>
                    <a:bodyPr/>
                    <a:lstStyle/>
                    <a:p>
                      <a:r>
                        <a:rPr lang="en-US" dirty="0" smtClean="0"/>
                        <a:t>3-5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IIII  </a:t>
                      </a:r>
                      <a:r>
                        <a:rPr lang="en-US" dirty="0" err="1" smtClean="0"/>
                        <a:t>IIII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IIII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IIII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IIII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25</a:t>
                      </a:r>
                      <a:endParaRPr lang="en-US" dirty="0"/>
                    </a:p>
                  </a:txBody>
                  <a:tcPr/>
                </a:tc>
              </a:tr>
              <a:tr h="194703">
                <a:tc>
                  <a:txBody>
                    <a:bodyPr/>
                    <a:lstStyle/>
                    <a:p>
                      <a:r>
                        <a:rPr lang="en-US" dirty="0" smtClean="0"/>
                        <a:t>6-8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IIII  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 smtClean="0"/>
                        <a:t>9-11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V="1">
            <a:off x="3733800" y="4800600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733800" y="4419600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100512" y="4433887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19600" y="4433887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700587" y="4438650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029200" y="4438650"/>
            <a:ext cx="228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6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Compares the frequency of the data</a:t>
            </a:r>
          </a:p>
          <a:p>
            <a:r>
              <a:rPr lang="en-US" dirty="0" smtClean="0"/>
              <a:t>Bars touch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87"/>
          <a:stretch/>
        </p:blipFill>
        <p:spPr bwMode="auto">
          <a:xfrm>
            <a:off x="762000" y="2686051"/>
            <a:ext cx="7823890" cy="417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9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3703"/>
            <a:ext cx="8229600" cy="4525963"/>
          </a:xfrm>
        </p:spPr>
        <p:txBody>
          <a:bodyPr/>
          <a:lstStyle/>
          <a:p>
            <a:r>
              <a:rPr lang="en-US" dirty="0" smtClean="0"/>
              <a:t>Shows how data groups together at certain points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5410200"/>
            <a:ext cx="6781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20650" y="5530334"/>
            <a:ext cx="6074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Mon.	Tues.	Wed.	Thurs.	Fri	Sat	Sun</a:t>
            </a:r>
          </a:p>
        </p:txBody>
      </p:sp>
      <p:sp>
        <p:nvSpPr>
          <p:cNvPr id="11" name="Multiply 10"/>
          <p:cNvSpPr/>
          <p:nvPr/>
        </p:nvSpPr>
        <p:spPr>
          <a:xfrm>
            <a:off x="5029200" y="51054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5029200" y="48006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5029200" y="44958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5014912" y="41910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5029199" y="38862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Multiply 15"/>
          <p:cNvSpPr/>
          <p:nvPr/>
        </p:nvSpPr>
        <p:spPr>
          <a:xfrm>
            <a:off x="5029200" y="35814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Multiply 16"/>
          <p:cNvSpPr/>
          <p:nvPr/>
        </p:nvSpPr>
        <p:spPr>
          <a:xfrm>
            <a:off x="5995987" y="35814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6019800" y="39243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6010275" y="41910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Multiply 19"/>
          <p:cNvSpPr/>
          <p:nvPr/>
        </p:nvSpPr>
        <p:spPr>
          <a:xfrm>
            <a:off x="6010275" y="44958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Multiply 20"/>
          <p:cNvSpPr/>
          <p:nvPr/>
        </p:nvSpPr>
        <p:spPr>
          <a:xfrm>
            <a:off x="6010275" y="48006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6019800" y="51054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5995987" y="32766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Multiply 23"/>
          <p:cNvSpPr/>
          <p:nvPr/>
        </p:nvSpPr>
        <p:spPr>
          <a:xfrm>
            <a:off x="5995987" y="29718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86487" y="2819400"/>
            <a:ext cx="1905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Multiply 25"/>
          <p:cNvSpPr/>
          <p:nvPr/>
        </p:nvSpPr>
        <p:spPr>
          <a:xfrm>
            <a:off x="6934200" y="5091112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3429000" y="51054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2400300" y="5081586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590800" y="4929186"/>
            <a:ext cx="1905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Multiply 29"/>
          <p:cNvSpPr/>
          <p:nvPr/>
        </p:nvSpPr>
        <p:spPr>
          <a:xfrm>
            <a:off x="4267200" y="5091112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457700" y="4938712"/>
            <a:ext cx="1905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Multiply 31"/>
          <p:cNvSpPr/>
          <p:nvPr/>
        </p:nvSpPr>
        <p:spPr>
          <a:xfrm>
            <a:off x="3238500" y="6248400"/>
            <a:ext cx="381000" cy="304800"/>
          </a:xfrm>
          <a:prstGeom prst="mathMultiply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81142" y="6183868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= 2 people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781300" y="2590800"/>
            <a:ext cx="254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Favorite Day of the Week</a:t>
            </a:r>
          </a:p>
        </p:txBody>
      </p:sp>
    </p:spTree>
    <p:extLst>
      <p:ext uri="{BB962C8B-B14F-4D97-AF65-F5344CB8AC3E}">
        <p14:creationId xmlns:p14="http://schemas.microsoft.com/office/powerpoint/2010/main" val="5076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</a:t>
            </a:r>
            <a:r>
              <a:rPr lang="en-US" b="1" dirty="0" smtClean="0"/>
              <a:t>change over time </a:t>
            </a:r>
            <a:r>
              <a:rPr lang="en-US" dirty="0" smtClean="0"/>
              <a:t>– prices, temperature</a:t>
            </a:r>
          </a:p>
          <a:p>
            <a:r>
              <a:rPr lang="en-US" dirty="0" smtClean="0"/>
              <a:t>Used when investigating trends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4876800" cy="335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6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744" y="1369358"/>
            <a:ext cx="8229600" cy="4525963"/>
          </a:xfrm>
        </p:spPr>
        <p:txBody>
          <a:bodyPr/>
          <a:lstStyle/>
          <a:p>
            <a:r>
              <a:rPr lang="en-US" dirty="0" smtClean="0"/>
              <a:t>Shows data sorted into categories, and shows if they overlap or fit into more than one category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4000" y="2819400"/>
            <a:ext cx="4100512" cy="37814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445668" y="2833001"/>
            <a:ext cx="4357688" cy="3676650"/>
          </a:xfrm>
          <a:prstGeom prst="ellipse">
            <a:avLst/>
          </a:prstGeom>
          <a:noFill/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58612" y="3549133"/>
            <a:ext cx="1415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Boy Students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95925" y="3490225"/>
            <a:ext cx="1397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Girl Students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91000" y="3780055"/>
            <a:ext cx="1012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Students</a:t>
            </a:r>
          </a:p>
          <a:p>
            <a:r>
              <a:rPr lang="en-US" dirty="0">
                <a:solidFill>
                  <a:prstClr val="black"/>
                </a:solidFill>
              </a:rPr>
              <a:t>Age 12</a:t>
            </a:r>
          </a:p>
        </p:txBody>
      </p:sp>
      <p:sp>
        <p:nvSpPr>
          <p:cNvPr id="9" name="Smiley Face 8"/>
          <p:cNvSpPr/>
          <p:nvPr/>
        </p:nvSpPr>
        <p:spPr>
          <a:xfrm>
            <a:off x="3669488" y="4426386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miley Face 9"/>
          <p:cNvSpPr/>
          <p:nvPr/>
        </p:nvSpPr>
        <p:spPr>
          <a:xfrm>
            <a:off x="4060622" y="4426386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4452166" y="4407335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miley Face 11"/>
          <p:cNvSpPr/>
          <p:nvPr/>
        </p:nvSpPr>
        <p:spPr>
          <a:xfrm>
            <a:off x="4943150" y="4373997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3692691" y="4800600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Smiley Face 13"/>
          <p:cNvSpPr/>
          <p:nvPr/>
        </p:nvSpPr>
        <p:spPr>
          <a:xfrm>
            <a:off x="4191000" y="4718268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Smiley Face 14"/>
          <p:cNvSpPr/>
          <p:nvPr/>
        </p:nvSpPr>
        <p:spPr>
          <a:xfrm>
            <a:off x="4682394" y="4689693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Smiley Face 15"/>
          <p:cNvSpPr/>
          <p:nvPr/>
        </p:nvSpPr>
        <p:spPr>
          <a:xfrm>
            <a:off x="5171140" y="4689693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Smiley Face 16"/>
          <p:cNvSpPr/>
          <p:nvPr/>
        </p:nvSpPr>
        <p:spPr>
          <a:xfrm>
            <a:off x="3821888" y="5181600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Smiley Face 17"/>
          <p:cNvSpPr/>
          <p:nvPr/>
        </p:nvSpPr>
        <p:spPr>
          <a:xfrm>
            <a:off x="4274735" y="5180913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Smiley Face 18"/>
          <p:cNvSpPr/>
          <p:nvPr/>
        </p:nvSpPr>
        <p:spPr>
          <a:xfrm>
            <a:off x="4691310" y="5070693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Smiley Face 19"/>
          <p:cNvSpPr/>
          <p:nvPr/>
        </p:nvSpPr>
        <p:spPr>
          <a:xfrm>
            <a:off x="5082444" y="5170018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Smiley Face 20"/>
          <p:cNvSpPr/>
          <p:nvPr/>
        </p:nvSpPr>
        <p:spPr>
          <a:xfrm>
            <a:off x="3799866" y="4102533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Smiley Face 21"/>
          <p:cNvSpPr/>
          <p:nvPr/>
        </p:nvSpPr>
        <p:spPr>
          <a:xfrm>
            <a:off x="4060622" y="5562600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miley Face 22"/>
          <p:cNvSpPr/>
          <p:nvPr/>
        </p:nvSpPr>
        <p:spPr>
          <a:xfrm>
            <a:off x="4567075" y="5455086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Smiley Face 23"/>
          <p:cNvSpPr/>
          <p:nvPr/>
        </p:nvSpPr>
        <p:spPr>
          <a:xfrm>
            <a:off x="4452166" y="5784414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Smiley Face 24"/>
          <p:cNvSpPr/>
          <p:nvPr/>
        </p:nvSpPr>
        <p:spPr>
          <a:xfrm>
            <a:off x="2028234" y="4377390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Smiley Face 25"/>
          <p:cNvSpPr/>
          <p:nvPr/>
        </p:nvSpPr>
        <p:spPr>
          <a:xfrm>
            <a:off x="2587827" y="4296428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Smiley Face 26"/>
          <p:cNvSpPr/>
          <p:nvPr/>
        </p:nvSpPr>
        <p:spPr>
          <a:xfrm>
            <a:off x="2441390" y="4803993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8" name="Smiley Face 27"/>
          <p:cNvSpPr/>
          <p:nvPr/>
        </p:nvSpPr>
        <p:spPr>
          <a:xfrm>
            <a:off x="2060980" y="4848879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miley Face 28"/>
          <p:cNvSpPr/>
          <p:nvPr/>
        </p:nvSpPr>
        <p:spPr>
          <a:xfrm>
            <a:off x="2194348" y="5331261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Smiley Face 29"/>
          <p:cNvSpPr/>
          <p:nvPr/>
        </p:nvSpPr>
        <p:spPr>
          <a:xfrm>
            <a:off x="2736056" y="5391831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Smiley Face 30"/>
          <p:cNvSpPr/>
          <p:nvPr/>
        </p:nvSpPr>
        <p:spPr>
          <a:xfrm>
            <a:off x="2848583" y="4599205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Smiley Face 31"/>
          <p:cNvSpPr/>
          <p:nvPr/>
        </p:nvSpPr>
        <p:spPr>
          <a:xfrm>
            <a:off x="5909578" y="4103220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Smiley Face 32"/>
          <p:cNvSpPr/>
          <p:nvPr/>
        </p:nvSpPr>
        <p:spPr>
          <a:xfrm>
            <a:off x="6322734" y="4112059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4" name="Smiley Face 33"/>
          <p:cNvSpPr/>
          <p:nvPr/>
        </p:nvSpPr>
        <p:spPr>
          <a:xfrm>
            <a:off x="5933982" y="4911507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Smiley Face 34"/>
          <p:cNvSpPr/>
          <p:nvPr/>
        </p:nvSpPr>
        <p:spPr>
          <a:xfrm>
            <a:off x="6451246" y="4959786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Smiley Face 35"/>
          <p:cNvSpPr/>
          <p:nvPr/>
        </p:nvSpPr>
        <p:spPr>
          <a:xfrm>
            <a:off x="6763174" y="4271929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Smiley Face 36"/>
          <p:cNvSpPr/>
          <p:nvPr/>
        </p:nvSpPr>
        <p:spPr>
          <a:xfrm>
            <a:off x="5673226" y="5895321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Smiley Face 37"/>
          <p:cNvSpPr/>
          <p:nvPr/>
        </p:nvSpPr>
        <p:spPr>
          <a:xfrm>
            <a:off x="6061978" y="4500528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Smiley Face 38"/>
          <p:cNvSpPr/>
          <p:nvPr/>
        </p:nvSpPr>
        <p:spPr>
          <a:xfrm>
            <a:off x="6070228" y="5438089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Smiley Face 39"/>
          <p:cNvSpPr/>
          <p:nvPr/>
        </p:nvSpPr>
        <p:spPr>
          <a:xfrm>
            <a:off x="6581455" y="5545569"/>
            <a:ext cx="260756" cy="221814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Smiley Face 40"/>
          <p:cNvSpPr/>
          <p:nvPr/>
        </p:nvSpPr>
        <p:spPr>
          <a:xfrm>
            <a:off x="7023930" y="4780899"/>
            <a:ext cx="269006" cy="24490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8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Compares to the WHOLE!</a:t>
            </a:r>
          </a:p>
          <a:p>
            <a:r>
              <a:rPr lang="en-US" dirty="0" smtClean="0"/>
              <a:t>Percentages out of 100%</a:t>
            </a:r>
          </a:p>
          <a:p>
            <a:r>
              <a:rPr lang="en-US" dirty="0" smtClean="0"/>
              <a:t>To find how many surveyed add up the numbers!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5262563" cy="299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418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605</Words>
  <Application>Microsoft Office PowerPoint</Application>
  <PresentationFormat>On-screen Show (4:3)</PresentationFormat>
  <Paragraphs>116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1_Office Theme</vt:lpstr>
      <vt:lpstr>Unit 9 lesson 12  great review on graphs!</vt:lpstr>
      <vt:lpstr>Bar graph</vt:lpstr>
      <vt:lpstr>Double bar graph</vt:lpstr>
      <vt:lpstr>Frequency table</vt:lpstr>
      <vt:lpstr>Histogram</vt:lpstr>
      <vt:lpstr>Line plot</vt:lpstr>
      <vt:lpstr>Line graph</vt:lpstr>
      <vt:lpstr>Venn Diagram</vt:lpstr>
      <vt:lpstr>Circle graph</vt:lpstr>
      <vt:lpstr>Quick Check: Match Up!</vt:lpstr>
      <vt:lpstr>Quick Check: Match Up!</vt:lpstr>
      <vt:lpstr>Which graph BEST represents the data?</vt:lpstr>
      <vt:lpstr>Which graph BEST represents the data?</vt:lpstr>
      <vt:lpstr>Which graph BEST represents the data?</vt:lpstr>
      <vt:lpstr>Which graph BEST represents the data?</vt:lpstr>
      <vt:lpstr>Which graph BEST represents the data?</vt:lpstr>
      <vt:lpstr>Which graph BEST represents the data?</vt:lpstr>
      <vt:lpstr>Which graph BEST represents the data?</vt:lpstr>
      <vt:lpstr>Which graph BEST represents the data?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9 lesson 12  great review on graphs!</dc:title>
  <dc:creator>user</dc:creator>
  <cp:lastModifiedBy>user</cp:lastModifiedBy>
  <cp:revision>2</cp:revision>
  <dcterms:created xsi:type="dcterms:W3CDTF">2014-03-05T14:39:41Z</dcterms:created>
  <dcterms:modified xsi:type="dcterms:W3CDTF">2014-03-05T19:35:15Z</dcterms:modified>
</cp:coreProperties>
</file>